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3" r:id="rId4"/>
    <p:sldId id="264" r:id="rId5"/>
    <p:sldId id="265" r:id="rId6"/>
    <p:sldId id="266" r:id="rId7"/>
    <p:sldId id="267" r:id="rId8"/>
    <p:sldId id="268" r:id="rId9"/>
    <p:sldId id="272" r:id="rId10"/>
    <p:sldId id="273" r:id="rId11"/>
    <p:sldId id="274" r:id="rId12"/>
    <p:sldId id="271" r:id="rId13"/>
    <p:sldId id="270" r:id="rId14"/>
    <p:sldId id="269" r:id="rId1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594" y="54"/>
      </p:cViewPr>
      <p:guideLst>
        <p:guide orient="horz" pos="238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altLang="ko-KR" smtClean="0"/>
              <a:t>Образец заголовка</a:t>
            </a:r>
            <a:endParaRPr lang="ko-KR" alt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altLang="ko-KR" smtClean="0"/>
              <a:t>Образец подзаголовка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E1F-4F0A-40EB-A7F3-CAB6CB045B63}" type="datetimeFigureOut">
              <a:rPr lang="ko-KR" altLang="en-US" smtClean="0"/>
              <a:t>2015-03-24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C713E-E08A-41F8-AB06-EBB84D6F35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7034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smtClean="0"/>
              <a:t>Образец заголовка</a:t>
            </a:r>
            <a:endParaRPr lang="ko-KR" alt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altLang="ko-KR" smtClean="0"/>
              <a:t>Образец текста</a:t>
            </a:r>
          </a:p>
          <a:p>
            <a:pPr lvl="1"/>
            <a:r>
              <a:rPr lang="ru-RU" altLang="ko-KR" smtClean="0"/>
              <a:t>Второй уровень</a:t>
            </a:r>
          </a:p>
          <a:p>
            <a:pPr lvl="2"/>
            <a:r>
              <a:rPr lang="ru-RU" altLang="ko-KR" smtClean="0"/>
              <a:t>Третий уровень</a:t>
            </a:r>
          </a:p>
          <a:p>
            <a:pPr lvl="3"/>
            <a:r>
              <a:rPr lang="ru-RU" altLang="ko-KR" smtClean="0"/>
              <a:t>Четвертый уровень</a:t>
            </a:r>
          </a:p>
          <a:p>
            <a:pPr lvl="4"/>
            <a:r>
              <a:rPr lang="ru-RU" altLang="ko-KR" smtClean="0"/>
              <a:t>Пятый уровень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E1F-4F0A-40EB-A7F3-CAB6CB045B63}" type="datetimeFigureOut">
              <a:rPr lang="ko-KR" altLang="en-US" smtClean="0"/>
              <a:t>2015-03-24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C713E-E08A-41F8-AB06-EBB84D6F35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7414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altLang="ko-KR" smtClean="0"/>
              <a:t>Образец заголовка</a:t>
            </a:r>
            <a:endParaRPr lang="ko-KR" alt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altLang="ko-KR" smtClean="0"/>
              <a:t>Образец текста</a:t>
            </a:r>
          </a:p>
          <a:p>
            <a:pPr lvl="1"/>
            <a:r>
              <a:rPr lang="ru-RU" altLang="ko-KR" smtClean="0"/>
              <a:t>Второй уровень</a:t>
            </a:r>
          </a:p>
          <a:p>
            <a:pPr lvl="2"/>
            <a:r>
              <a:rPr lang="ru-RU" altLang="ko-KR" smtClean="0"/>
              <a:t>Третий уровень</a:t>
            </a:r>
          </a:p>
          <a:p>
            <a:pPr lvl="3"/>
            <a:r>
              <a:rPr lang="ru-RU" altLang="ko-KR" smtClean="0"/>
              <a:t>Четвертый уровень</a:t>
            </a:r>
          </a:p>
          <a:p>
            <a:pPr lvl="4"/>
            <a:r>
              <a:rPr lang="ru-RU" altLang="ko-KR" smtClean="0"/>
              <a:t>Пятый уровень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E1F-4F0A-40EB-A7F3-CAB6CB045B63}" type="datetimeFigureOut">
              <a:rPr lang="ko-KR" altLang="en-US" smtClean="0"/>
              <a:t>2015-03-24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C713E-E08A-41F8-AB06-EBB84D6F35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1998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smtClean="0"/>
              <a:t>Образец заголовка</a:t>
            </a:r>
            <a:endParaRPr lang="ko-KR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altLang="ko-KR" smtClean="0"/>
              <a:t>Образец текста</a:t>
            </a:r>
          </a:p>
          <a:p>
            <a:pPr lvl="1"/>
            <a:r>
              <a:rPr lang="ru-RU" altLang="ko-KR" smtClean="0"/>
              <a:t>Второй уровень</a:t>
            </a:r>
          </a:p>
          <a:p>
            <a:pPr lvl="2"/>
            <a:r>
              <a:rPr lang="ru-RU" altLang="ko-KR" smtClean="0"/>
              <a:t>Третий уровень</a:t>
            </a:r>
          </a:p>
          <a:p>
            <a:pPr lvl="3"/>
            <a:r>
              <a:rPr lang="ru-RU" altLang="ko-KR" smtClean="0"/>
              <a:t>Четвертый уровень</a:t>
            </a:r>
          </a:p>
          <a:p>
            <a:pPr lvl="4"/>
            <a:r>
              <a:rPr lang="ru-RU" altLang="ko-KR" smtClean="0"/>
              <a:t>Пятый уровень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E1F-4F0A-40EB-A7F3-CAB6CB045B63}" type="datetimeFigureOut">
              <a:rPr lang="ko-KR" altLang="en-US" smtClean="0"/>
              <a:t>2015-03-24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C713E-E08A-41F8-AB06-EBB84D6F35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3903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altLang="ko-KR" smtClean="0"/>
              <a:t>Образец заголовка</a:t>
            </a:r>
            <a:endParaRPr lang="ko-KR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E1F-4F0A-40EB-A7F3-CAB6CB045B63}" type="datetimeFigureOut">
              <a:rPr lang="ko-KR" altLang="en-US" smtClean="0"/>
              <a:t>2015-03-24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C713E-E08A-41F8-AB06-EBB84D6F35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5211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smtClean="0"/>
              <a:t>Образец заголовка</a:t>
            </a:r>
            <a:endParaRPr lang="ko-KR" alt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altLang="ko-KR" smtClean="0"/>
              <a:t>Образец текста</a:t>
            </a:r>
          </a:p>
          <a:p>
            <a:pPr lvl="1"/>
            <a:r>
              <a:rPr lang="ru-RU" altLang="ko-KR" smtClean="0"/>
              <a:t>Второй уровень</a:t>
            </a:r>
          </a:p>
          <a:p>
            <a:pPr lvl="2"/>
            <a:r>
              <a:rPr lang="ru-RU" altLang="ko-KR" smtClean="0"/>
              <a:t>Третий уровень</a:t>
            </a:r>
          </a:p>
          <a:p>
            <a:pPr lvl="3"/>
            <a:r>
              <a:rPr lang="ru-RU" altLang="ko-KR" smtClean="0"/>
              <a:t>Четвертый уровень</a:t>
            </a:r>
          </a:p>
          <a:p>
            <a:pPr lvl="4"/>
            <a:r>
              <a:rPr lang="ru-RU" altLang="ko-KR" smtClean="0"/>
              <a:t>Пятый уровень</a:t>
            </a:r>
            <a:endParaRPr lang="ko-KR" alt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altLang="ko-KR" smtClean="0"/>
              <a:t>Образец текста</a:t>
            </a:r>
          </a:p>
          <a:p>
            <a:pPr lvl="1"/>
            <a:r>
              <a:rPr lang="ru-RU" altLang="ko-KR" smtClean="0"/>
              <a:t>Второй уровень</a:t>
            </a:r>
          </a:p>
          <a:p>
            <a:pPr lvl="2"/>
            <a:r>
              <a:rPr lang="ru-RU" altLang="ko-KR" smtClean="0"/>
              <a:t>Третий уровень</a:t>
            </a:r>
          </a:p>
          <a:p>
            <a:pPr lvl="3"/>
            <a:r>
              <a:rPr lang="ru-RU" altLang="ko-KR" smtClean="0"/>
              <a:t>Четвертый уровень</a:t>
            </a:r>
          </a:p>
          <a:p>
            <a:pPr lvl="4"/>
            <a:r>
              <a:rPr lang="ru-RU" altLang="ko-KR" smtClean="0"/>
              <a:t>Пятый уровень</a:t>
            </a:r>
            <a:endParaRPr lang="ko-KR" alt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E1F-4F0A-40EB-A7F3-CAB6CB045B63}" type="datetimeFigureOut">
              <a:rPr lang="ko-KR" altLang="en-US" smtClean="0"/>
              <a:t>2015-03-24</a:t>
            </a:fld>
            <a:endParaRPr lang="ko-KR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C713E-E08A-41F8-AB06-EBB84D6F35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4773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altLang="ko-KR" smtClean="0"/>
              <a:t>Образец заголовка</a:t>
            </a:r>
            <a:endParaRPr lang="ko-KR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altLang="ko-KR" smtClean="0"/>
              <a:t>Образец текста</a:t>
            </a:r>
          </a:p>
          <a:p>
            <a:pPr lvl="1"/>
            <a:r>
              <a:rPr lang="ru-RU" altLang="ko-KR" smtClean="0"/>
              <a:t>Второй уровень</a:t>
            </a:r>
          </a:p>
          <a:p>
            <a:pPr lvl="2"/>
            <a:r>
              <a:rPr lang="ru-RU" altLang="ko-KR" smtClean="0"/>
              <a:t>Третий уровень</a:t>
            </a:r>
          </a:p>
          <a:p>
            <a:pPr lvl="3"/>
            <a:r>
              <a:rPr lang="ru-RU" altLang="ko-KR" smtClean="0"/>
              <a:t>Четвертый уровень</a:t>
            </a:r>
          </a:p>
          <a:p>
            <a:pPr lvl="4"/>
            <a:r>
              <a:rPr lang="ru-RU" altLang="ko-KR" smtClean="0"/>
              <a:t>Пятый уровень</a:t>
            </a:r>
            <a:endParaRPr lang="ko-KR" alt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altLang="ko-KR" smtClean="0"/>
              <a:t>Образец текста</a:t>
            </a:r>
          </a:p>
          <a:p>
            <a:pPr lvl="1"/>
            <a:r>
              <a:rPr lang="ru-RU" altLang="ko-KR" smtClean="0"/>
              <a:t>Второй уровень</a:t>
            </a:r>
          </a:p>
          <a:p>
            <a:pPr lvl="2"/>
            <a:r>
              <a:rPr lang="ru-RU" altLang="ko-KR" smtClean="0"/>
              <a:t>Третий уровень</a:t>
            </a:r>
          </a:p>
          <a:p>
            <a:pPr lvl="3"/>
            <a:r>
              <a:rPr lang="ru-RU" altLang="ko-KR" smtClean="0"/>
              <a:t>Четвертый уровень</a:t>
            </a:r>
          </a:p>
          <a:p>
            <a:pPr lvl="4"/>
            <a:r>
              <a:rPr lang="ru-RU" altLang="ko-KR" smtClean="0"/>
              <a:t>Пятый уровень</a:t>
            </a:r>
            <a:endParaRPr lang="ko-KR" alt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E1F-4F0A-40EB-A7F3-CAB6CB045B63}" type="datetimeFigureOut">
              <a:rPr lang="ko-KR" altLang="en-US" smtClean="0"/>
              <a:t>2015-03-24</a:t>
            </a:fld>
            <a:endParaRPr lang="ko-KR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C713E-E08A-41F8-AB06-EBB84D6F35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6294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ko-KR" smtClean="0"/>
              <a:t>Образец заголовка</a:t>
            </a:r>
            <a:endParaRPr lang="ko-KR" alt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E1F-4F0A-40EB-A7F3-CAB6CB045B63}" type="datetimeFigureOut">
              <a:rPr lang="ko-KR" altLang="en-US" smtClean="0"/>
              <a:t>2015-03-24</a:t>
            </a:fld>
            <a:endParaRPr lang="ko-KR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C713E-E08A-41F8-AB06-EBB84D6F35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75583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E1F-4F0A-40EB-A7F3-CAB6CB045B63}" type="datetimeFigureOut">
              <a:rPr lang="ko-KR" altLang="en-US" smtClean="0"/>
              <a:t>2015-03-24</a:t>
            </a:fld>
            <a:endParaRPr lang="ko-KR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C713E-E08A-41F8-AB06-EBB84D6F35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1715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ko-KR" smtClean="0"/>
              <a:t>Образец заголовка</a:t>
            </a:r>
            <a:endParaRPr lang="ko-KR" alt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altLang="ko-KR" smtClean="0"/>
              <a:t>Образец текста</a:t>
            </a:r>
          </a:p>
          <a:p>
            <a:pPr lvl="1"/>
            <a:r>
              <a:rPr lang="ru-RU" altLang="ko-KR" smtClean="0"/>
              <a:t>Второй уровень</a:t>
            </a:r>
          </a:p>
          <a:p>
            <a:pPr lvl="2"/>
            <a:r>
              <a:rPr lang="ru-RU" altLang="ko-KR" smtClean="0"/>
              <a:t>Третий уровень</a:t>
            </a:r>
          </a:p>
          <a:p>
            <a:pPr lvl="3"/>
            <a:r>
              <a:rPr lang="ru-RU" altLang="ko-KR" smtClean="0"/>
              <a:t>Четвертый уровень</a:t>
            </a:r>
          </a:p>
          <a:p>
            <a:pPr lvl="4"/>
            <a:r>
              <a:rPr lang="ru-RU" altLang="ko-KR" smtClean="0"/>
              <a:t>Пятый уровень</a:t>
            </a:r>
            <a:endParaRPr lang="ko-KR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E1F-4F0A-40EB-A7F3-CAB6CB045B63}" type="datetimeFigureOut">
              <a:rPr lang="ko-KR" altLang="en-US" smtClean="0"/>
              <a:t>2015-03-24</a:t>
            </a:fld>
            <a:endParaRPr lang="ko-KR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C713E-E08A-41F8-AB06-EBB84D6F35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8061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altLang="ko-KR" smtClean="0"/>
              <a:t>Образец заголовка</a:t>
            </a:r>
            <a:endParaRPr lang="ko-KR" alt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altLang="ko-KR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25E1F-4F0A-40EB-A7F3-CAB6CB045B63}" type="datetimeFigureOut">
              <a:rPr lang="ko-KR" altLang="en-US" smtClean="0"/>
              <a:t>2015-03-24</a:t>
            </a:fld>
            <a:endParaRPr lang="ko-KR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C713E-E08A-41F8-AB06-EBB84D6F35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751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altLang="ko-KR" smtClean="0"/>
              <a:t>Образец заголовка</a:t>
            </a:r>
            <a:endParaRPr lang="ko-KR" alt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altLang="ko-KR" smtClean="0"/>
              <a:t>Образец текста</a:t>
            </a:r>
          </a:p>
          <a:p>
            <a:pPr lvl="1"/>
            <a:r>
              <a:rPr lang="ru-RU" altLang="ko-KR" smtClean="0"/>
              <a:t>Второй уровень</a:t>
            </a:r>
          </a:p>
          <a:p>
            <a:pPr lvl="2"/>
            <a:r>
              <a:rPr lang="ru-RU" altLang="ko-KR" smtClean="0"/>
              <a:t>Третий уровень</a:t>
            </a:r>
          </a:p>
          <a:p>
            <a:pPr lvl="3"/>
            <a:r>
              <a:rPr lang="ru-RU" altLang="ko-KR" smtClean="0"/>
              <a:t>Четвертый уровень</a:t>
            </a:r>
          </a:p>
          <a:p>
            <a:pPr lvl="4"/>
            <a:r>
              <a:rPr lang="ru-RU" altLang="ko-KR" smtClean="0"/>
              <a:t>Пятый уровень</a:t>
            </a:r>
            <a:endParaRPr lang="ko-KR" alt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25E1F-4F0A-40EB-A7F3-CAB6CB045B63}" type="datetimeFigureOut">
              <a:rPr lang="ko-KR" altLang="en-US" smtClean="0"/>
              <a:t>2015-03-24</a:t>
            </a:fld>
            <a:endParaRPr lang="ko-KR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C713E-E08A-41F8-AB06-EBB84D6F35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586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309" y="0"/>
            <a:ext cx="6913418" cy="6858000"/>
          </a:xfrm>
          <a:effectLst>
            <a:glow rad="1892300">
              <a:schemeClr val="accent1">
                <a:alpha val="60000"/>
              </a:schemeClr>
            </a:glow>
            <a:outerShdw blurRad="50800" dist="50800" dir="5400000" sx="30000" sy="30000" algn="ctr" rotWithShape="0">
              <a:srgbClr val="000000">
                <a:alpha val="43137"/>
              </a:srgbClr>
            </a:outerShdw>
            <a:reflection stA="45000" endPos="38000" dist="279400" dir="5400000" sy="-100000" algn="bl" rotWithShape="0"/>
          </a:effectLst>
          <a:scene3d>
            <a:camera prst="orthographicFront"/>
            <a:lightRig rig="threePt" dir="t"/>
          </a:scene3d>
          <a:sp3d>
            <a:bevelB prst="angle"/>
          </a:sp3d>
        </p:spPr>
      </p:pic>
    </p:spTree>
    <p:extLst>
      <p:ext uri="{BB962C8B-B14F-4D97-AF65-F5344CB8AC3E}">
        <p14:creationId xmlns:p14="http://schemas.microsoft.com/office/powerpoint/2010/main" val="55146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33" y="2382043"/>
            <a:ext cx="5256685" cy="38896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927" y="2382044"/>
            <a:ext cx="5119994" cy="388960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80310" y="566241"/>
            <a:ext cx="1052724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Церемонія</a:t>
            </a:r>
            <a:endParaRPr lang="ru-RU" altLang="ko-KR" sz="54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altLang="ko-KR" sz="54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ідкриття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в 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Будинку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Офіцерів</a:t>
            </a:r>
            <a:endParaRPr lang="ru-RU" altLang="ko-K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190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707" y="1905069"/>
            <a:ext cx="6908347" cy="4956705"/>
          </a:xfrm>
        </p:spPr>
      </p:pic>
      <p:sp>
        <p:nvSpPr>
          <p:cNvPr id="4" name="Прямоугольник 3"/>
          <p:cNvSpPr/>
          <p:nvPr/>
        </p:nvSpPr>
        <p:spPr>
          <a:xfrm>
            <a:off x="123107" y="150743"/>
            <a:ext cx="1123069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Ансамбль 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Збройн</a:t>
            </a:r>
            <a:r>
              <a:rPr lang="uk-UA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их</a:t>
            </a:r>
            <a:r>
              <a:rPr lang="uk-UA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Сил України</a:t>
            </a:r>
            <a:endParaRPr lang="ru-RU" altLang="ko-K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523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044" y="1502894"/>
            <a:ext cx="10515600" cy="5355105"/>
          </a:xfrm>
        </p:spPr>
        <p:txBody>
          <a:bodyPr>
            <a:normAutofit fontScale="62500" lnSpcReduction="20000"/>
          </a:bodyPr>
          <a:lstStyle/>
          <a:p>
            <a:pPr>
              <a:buFontTx/>
              <a:buChar char="-"/>
            </a:pPr>
            <a:r>
              <a:rPr lang="uk-UA" altLang="ko-KR" sz="5100" dirty="0" smtClean="0"/>
              <a:t>Переклад</a:t>
            </a:r>
          </a:p>
          <a:p>
            <a:pPr>
              <a:buFontTx/>
              <a:buChar char="-"/>
            </a:pPr>
            <a:r>
              <a:rPr lang="uk-UA" altLang="ko-KR" sz="5100" dirty="0" smtClean="0"/>
              <a:t>Зустрічаючий</a:t>
            </a:r>
          </a:p>
          <a:p>
            <a:pPr>
              <a:buFontTx/>
              <a:buChar char="-"/>
            </a:pPr>
            <a:r>
              <a:rPr lang="uk-UA" altLang="ko-KR" sz="5100" dirty="0" smtClean="0"/>
              <a:t>Офіс</a:t>
            </a:r>
          </a:p>
          <a:p>
            <a:pPr>
              <a:buFontTx/>
              <a:buChar char="-"/>
            </a:pPr>
            <a:r>
              <a:rPr lang="uk-UA" altLang="ko-KR" sz="5100" dirty="0" smtClean="0"/>
              <a:t>Пошук спонсорів</a:t>
            </a:r>
          </a:p>
          <a:p>
            <a:pPr>
              <a:buFontTx/>
              <a:buChar char="-"/>
            </a:pPr>
            <a:r>
              <a:rPr lang="uk-UA" altLang="ko-KR" sz="5100" dirty="0" smtClean="0"/>
              <a:t>Організація та участь у виставах</a:t>
            </a:r>
          </a:p>
          <a:p>
            <a:pPr>
              <a:buFontTx/>
              <a:buChar char="-"/>
            </a:pPr>
            <a:r>
              <a:rPr lang="uk-UA" altLang="ko-KR" sz="5100" dirty="0" smtClean="0"/>
              <a:t>Танці</a:t>
            </a:r>
          </a:p>
          <a:p>
            <a:pPr>
              <a:buFontTx/>
              <a:buChar char="-"/>
            </a:pPr>
            <a:r>
              <a:rPr lang="en-GB" altLang="ko-KR" sz="5100" dirty="0" err="1" smtClean="0"/>
              <a:t>Olimpic</a:t>
            </a:r>
            <a:r>
              <a:rPr lang="en-GB" altLang="ko-KR" sz="5100" dirty="0" smtClean="0"/>
              <a:t> day</a:t>
            </a:r>
          </a:p>
          <a:p>
            <a:pPr>
              <a:buFontTx/>
              <a:buChar char="-"/>
            </a:pPr>
            <a:r>
              <a:rPr lang="uk-UA" altLang="ko-KR" sz="5100" dirty="0" smtClean="0"/>
              <a:t>Реклама</a:t>
            </a:r>
          </a:p>
          <a:p>
            <a:pPr>
              <a:buFontTx/>
              <a:buChar char="-"/>
            </a:pPr>
            <a:r>
              <a:rPr lang="uk-UA" altLang="ko-KR" sz="5100" dirty="0" smtClean="0"/>
              <a:t>Гіди</a:t>
            </a:r>
          </a:p>
          <a:p>
            <a:pPr>
              <a:buFontTx/>
              <a:buChar char="-"/>
            </a:pPr>
            <a:r>
              <a:rPr lang="uk-UA" altLang="ko-KR" sz="5100" dirty="0" smtClean="0"/>
              <a:t>Пошук лекторів для табору</a:t>
            </a:r>
          </a:p>
          <a:p>
            <a:pPr>
              <a:buFontTx/>
              <a:buChar char="-"/>
            </a:pPr>
            <a:r>
              <a:rPr lang="uk-UA" altLang="ko-KR" sz="5100" dirty="0" smtClean="0"/>
              <a:t>Фотографи</a:t>
            </a:r>
          </a:p>
          <a:p>
            <a:pPr>
              <a:buFontTx/>
              <a:buChar char="-"/>
            </a:pPr>
            <a:endParaRPr lang="en-GB" altLang="ko-KR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353355" y="431771"/>
            <a:ext cx="94852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Чим 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займається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волонтер?</a:t>
            </a:r>
            <a:endParaRPr lang="ru-RU" altLang="ko-K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472" y="1964113"/>
            <a:ext cx="4787152" cy="3963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40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9259" y="182562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altLang="ko-KR" sz="3600" b="1" dirty="0" smtClean="0"/>
              <a:t>Учасник</a:t>
            </a:r>
            <a:r>
              <a:rPr lang="uk-UA" altLang="ko-KR" sz="3600" dirty="0" smtClean="0"/>
              <a:t> – 2100 грн.</a:t>
            </a:r>
          </a:p>
          <a:p>
            <a:pPr marL="0" indent="0">
              <a:buNone/>
            </a:pPr>
            <a:r>
              <a:rPr lang="uk-UA" altLang="ko-KR" sz="3600" b="1" dirty="0" smtClean="0"/>
              <a:t>Волонтер</a:t>
            </a:r>
            <a:r>
              <a:rPr lang="uk-UA" altLang="ko-KR" sz="3600" dirty="0" smtClean="0"/>
              <a:t> – 1500 грн.</a:t>
            </a:r>
          </a:p>
          <a:p>
            <a:pPr marL="0" indent="0">
              <a:buNone/>
            </a:pPr>
            <a:endParaRPr lang="uk-UA" altLang="ko-KR" dirty="0" smtClean="0"/>
          </a:p>
          <a:p>
            <a:pPr marL="0" indent="0">
              <a:buNone/>
            </a:pPr>
            <a:endParaRPr lang="uk-UA" altLang="ko-KR" dirty="0"/>
          </a:p>
          <a:p>
            <a:pPr marL="0" indent="0">
              <a:buNone/>
            </a:pPr>
            <a:r>
              <a:rPr lang="uk-UA" altLang="ko-KR" sz="4800" dirty="0" smtClean="0"/>
              <a:t>В суму входить проживання, харчування, екскурсії та інші заходи табору.</a:t>
            </a:r>
            <a:endParaRPr lang="ko-KR" altLang="en-US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3720" y="566241"/>
            <a:ext cx="11469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Оплата за участь на </a:t>
            </a:r>
            <a:r>
              <a:rPr lang="en-GB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World Camp</a:t>
            </a:r>
            <a:endParaRPr lang="ru-RU" altLang="ko-K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411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47518" y="372053"/>
            <a:ext cx="89659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Контакти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en-GB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IYF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в 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Тернополі</a:t>
            </a:r>
            <a:endParaRPr lang="ru-RU" altLang="ko-K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13623" y="1437104"/>
            <a:ext cx="9164753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altLang="ko-KR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(063) 766 72 33</a:t>
            </a:r>
          </a:p>
          <a:p>
            <a:pPr algn="ctr"/>
            <a:r>
              <a:rPr lang="en-GB" altLang="ko-KR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(093) 059 98 01</a:t>
            </a:r>
          </a:p>
          <a:p>
            <a:pPr algn="ctr"/>
            <a:r>
              <a:rPr lang="en-GB" altLang="ko-KR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(068) 161 02 54</a:t>
            </a:r>
            <a:endParaRPr lang="en-GB" altLang="ko-KR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r>
              <a:rPr lang="en-GB" altLang="ko-KR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GB" altLang="ko-KR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htt</a:t>
            </a:r>
            <a:r>
              <a:rPr lang="ru-RU" altLang="ko-KR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:</a:t>
            </a:r>
            <a:r>
              <a:rPr lang="en-GB" altLang="ko-KR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//vk.com/</a:t>
            </a:r>
            <a:r>
              <a:rPr lang="en-GB" altLang="ko-KR" sz="54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iyf_ternopil</a:t>
            </a:r>
            <a:endParaRPr lang="en-GB" altLang="ko-KR" sz="54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endParaRPr lang="en-GB" altLang="ko-KR" sz="54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r>
              <a:rPr lang="en-GB" altLang="ko-KR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darmalina1992</a:t>
            </a:r>
            <a:r>
              <a:rPr lang="en-US" altLang="ko-KR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@</a:t>
            </a:r>
            <a:r>
              <a:rPr lang="en-GB" altLang="ko-KR" sz="54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gmail.com</a:t>
            </a:r>
            <a:endParaRPr lang="ko-KR" altLang="en-US" sz="54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638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771909" cy="1862282"/>
          </a:xfrm>
        </p:spPr>
        <p:txBody>
          <a:bodyPr>
            <a:normAutofit fontScale="90000"/>
          </a:bodyPr>
          <a:lstStyle/>
          <a:p>
            <a:r>
              <a:rPr lang="ru-RU" altLang="ko-KR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altLang="ko-KR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altLang="ko-KR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             </a:t>
            </a:r>
            <a:r>
              <a:rPr lang="en-GB" altLang="ko-KR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IYF </a:t>
            </a:r>
            <a:r>
              <a:rPr lang="uk-UA" altLang="ko-KR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/>
            </a:r>
            <a:br>
              <a:rPr lang="uk-UA" altLang="ko-KR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en-GB" altLang="ko-KR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(</a:t>
            </a:r>
            <a:r>
              <a:rPr lang="uk-UA" altLang="ko-KR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Міжнародне Молодіжне Спілкування)</a:t>
            </a:r>
            <a:br>
              <a:rPr lang="uk-UA" altLang="ko-KR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endParaRPr lang="ko-KR" altLang="en-US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27407"/>
            <a:ext cx="10515600" cy="4351338"/>
          </a:xfrm>
        </p:spPr>
        <p:txBody>
          <a:bodyPr>
            <a:normAutofit/>
          </a:bodyPr>
          <a:lstStyle/>
          <a:p>
            <a:pPr marL="0" lvl="0" indent="0" fontAlgn="base" latin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</a:pPr>
            <a:r>
              <a:rPr lang="uk-UA" altLang="ko-KR" sz="4400" dirty="0" smtClean="0">
                <a:solidFill>
                  <a:srgbClr val="000000"/>
                </a:solidFill>
                <a:latin typeface="Arial"/>
              </a:rPr>
              <a:t>Це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організація</a:t>
            </a:r>
            <a:r>
              <a:rPr lang="ru-RU" altLang="ko-KR" sz="4400" dirty="0">
                <a:solidFill>
                  <a:srgbClr val="000000"/>
                </a:solidFill>
                <a:latin typeface="Arial"/>
              </a:rPr>
              <a:t>, 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яка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виховує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 молодь </a:t>
            </a:r>
            <a:r>
              <a:rPr lang="ru-RU" altLang="ko-KR" sz="4400" dirty="0">
                <a:solidFill>
                  <a:srgbClr val="000000"/>
                </a:solidFill>
                <a:latin typeface="Arial"/>
              </a:rPr>
              <a:t>-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лідерів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майбутнього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щоб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ko-KR" sz="4400" dirty="0">
                <a:solidFill>
                  <a:srgbClr val="000000"/>
                </a:solidFill>
                <a:latin typeface="Arial"/>
              </a:rPr>
              <a:t>ввести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їх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ko-KR" sz="4400" dirty="0">
                <a:solidFill>
                  <a:srgbClr val="000000"/>
                </a:solidFill>
                <a:latin typeface="Arial"/>
              </a:rPr>
              <a:t>в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епоху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глобалізації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світу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,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сформувавши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ko-KR" sz="4400" dirty="0">
                <a:solidFill>
                  <a:srgbClr val="000000"/>
                </a:solidFill>
                <a:latin typeface="Arial"/>
              </a:rPr>
              <a:t>у них 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широкий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світогляд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 і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навчивши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їх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піклуватися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 про </a:t>
            </a:r>
            <a:r>
              <a:rPr lang="ru-RU" altLang="ko-KR" sz="4400" dirty="0" err="1" smtClean="0">
                <a:solidFill>
                  <a:srgbClr val="000000"/>
                </a:solidFill>
                <a:latin typeface="Arial"/>
              </a:rPr>
              <a:t>суспільство</a:t>
            </a:r>
            <a:r>
              <a:rPr lang="ru-RU" altLang="ko-KR" sz="4400" dirty="0" smtClean="0">
                <a:solidFill>
                  <a:srgbClr val="000000"/>
                </a:solidFill>
                <a:latin typeface="Arial"/>
              </a:rPr>
              <a:t>. </a:t>
            </a:r>
            <a:endParaRPr lang="ru-RU" altLang="ko-KR" sz="4400" dirty="0">
              <a:solidFill>
                <a:srgbClr val="000000"/>
              </a:solidFill>
              <a:latin typeface="Arial"/>
            </a:endParaRPr>
          </a:p>
          <a:p>
            <a:endParaRPr lang="ko-KR" altLang="en-US" sz="4400" dirty="0"/>
          </a:p>
        </p:txBody>
      </p:sp>
      <p:pic>
        <p:nvPicPr>
          <p:cNvPr id="6" name="Picture 4" descr="iy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4337" y="4969452"/>
            <a:ext cx="1609293" cy="1609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04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526" y="2065396"/>
            <a:ext cx="6301082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altLang="ko-KR" sz="4000" dirty="0" smtClean="0"/>
              <a:t>Різноманітні гуртки, які організовують кваліфіковані фахівці. Відвідувачі мають можливість реалізувати свій творчий потенціал, відкрити приховані таланти та вдосконалити раніше здобуті навички у багатьох напрямах.</a:t>
            </a:r>
            <a:endParaRPr lang="ko-KR" altLang="en-US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4703" y="300156"/>
            <a:ext cx="1036533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altLang="ko-KR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Академії та майсте</a:t>
            </a:r>
            <a:r>
              <a:rPr lang="uk-UA" altLang="ko-KR" sz="6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р-</a:t>
            </a:r>
            <a:r>
              <a:rPr lang="uk-UA" altLang="ko-KR" sz="6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класи</a:t>
            </a:r>
            <a:endParaRPr lang="ru-RU" altLang="ko-KR" sz="6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353" y="1315819"/>
            <a:ext cx="5406278" cy="14555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270" y="3095776"/>
            <a:ext cx="4946699" cy="3426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64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282" y="2023267"/>
            <a:ext cx="5652247" cy="472472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altLang="ko-KR" sz="3600" dirty="0" smtClean="0"/>
              <a:t>Якісна музика відіграє важливу роль у формуванні гармонійної душі. Під час табору учасники мають змогу насолоджуватись бездоганним звучанням </a:t>
            </a:r>
            <a:r>
              <a:rPr lang="en-GB" altLang="ko-KR" sz="3600" dirty="0" err="1" smtClean="0"/>
              <a:t>Gracias</a:t>
            </a:r>
            <a:r>
              <a:rPr lang="en-GB" altLang="ko-KR" sz="3600" dirty="0" smtClean="0"/>
              <a:t> Choir &amp; Orchestra</a:t>
            </a:r>
            <a:endParaRPr lang="ko-KR" altLang="en-US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17276" y="0"/>
            <a:ext cx="915744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Концерти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відомих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артистів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та муз</a:t>
            </a:r>
            <a:r>
              <a:rPr lang="uk-UA" altLang="ko-KR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кантів</a:t>
            </a:r>
            <a:endParaRPr lang="ru-RU" altLang="ko-K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362" y="2023267"/>
            <a:ext cx="2677830" cy="40206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4854" y="2013577"/>
            <a:ext cx="2747875" cy="403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06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7626" y="2166424"/>
            <a:ext cx="6738424" cy="58380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altLang="ko-KR" sz="4000" dirty="0" smtClean="0"/>
              <a:t>Лекції видатних людей різноманітних професій (спортсмени, політики, вчені, творчі люди та інші) вчать молодих людей мріяти, бути сміливими та розуміти істинні цінності</a:t>
            </a:r>
            <a:endParaRPr lang="ko-KR" altLang="en-US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02518" y="71299"/>
            <a:ext cx="912461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Спеціальні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лекції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«Уроки 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життєвого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успіху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»</a:t>
            </a:r>
            <a:endParaRPr lang="ru-RU" altLang="ko-K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587" y="1825625"/>
            <a:ext cx="4243462" cy="4979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760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5141" y="1650812"/>
            <a:ext cx="5629835" cy="49247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altLang="ko-KR" sz="4000" dirty="0" smtClean="0"/>
              <a:t>Кожна країна-учасник вносить частинку власної культури через вистави, які виконуються в національних костюмах під традиційну музику</a:t>
            </a:r>
            <a:endParaRPr lang="ko-KR" altLang="en-US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15020" y="103111"/>
            <a:ext cx="85619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Фестиваль культур 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світу</a:t>
            </a:r>
            <a:endParaRPr lang="ru-RU" altLang="ko-K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094" y="1852518"/>
            <a:ext cx="5396752" cy="4198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4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4744" y="2020710"/>
            <a:ext cx="5393788" cy="5032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altLang="ko-KR" sz="3600" dirty="0" smtClean="0"/>
              <a:t>Організація заснована на християнстві. Вона допомагає молоді розвиватися не лише </a:t>
            </a:r>
            <a:r>
              <a:rPr lang="uk-UA" altLang="ko-KR" sz="3600" dirty="0" err="1" smtClean="0"/>
              <a:t>інтелектуально</a:t>
            </a:r>
            <a:r>
              <a:rPr lang="uk-UA" altLang="ko-KR" sz="3600" dirty="0" smtClean="0"/>
              <a:t>, але й духовно. Маючи здорову душу, Ви можете стати лідером майбутнього покоління</a:t>
            </a:r>
            <a:endParaRPr lang="ko-KR" altLang="en-US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322344" y="98193"/>
            <a:ext cx="896591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Лекції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духовного</a:t>
            </a:r>
          </a:p>
          <a:p>
            <a:pPr algn="ctr"/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становлення</a:t>
            </a:r>
            <a:r>
              <a:rPr lang="ru-RU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особистості</a:t>
            </a:r>
            <a:endParaRPr lang="ru-RU" altLang="ko-K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572" y="1"/>
            <a:ext cx="35484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40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066" y="1323120"/>
            <a:ext cx="5865934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uk-UA" altLang="ko-KR" sz="4000" dirty="0" smtClean="0"/>
              <a:t>Кияни та гості столиці мають змогу перемогти себе у спортивних змаганнях. Захід спрямовано на популяризацію здорового способу життя серед </a:t>
            </a:r>
            <a:r>
              <a:rPr lang="uk-UA" altLang="ko-KR" sz="4000" dirty="0" smtClean="0"/>
              <a:t>молоді.</a:t>
            </a:r>
          </a:p>
          <a:p>
            <a:pPr marL="0" indent="0">
              <a:buNone/>
            </a:pPr>
            <a:r>
              <a:rPr lang="uk-UA" altLang="ko-KR" sz="4000" dirty="0" smtClean="0"/>
              <a:t>В цьому році </a:t>
            </a:r>
            <a:r>
              <a:rPr lang="uk-UA" altLang="ko-KR" sz="4000" b="1" dirty="0" smtClean="0"/>
              <a:t>марафон</a:t>
            </a:r>
            <a:endParaRPr lang="ko-KR" altLang="en-US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80007" y="230188"/>
            <a:ext cx="42130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altLang="ko-KR" sz="5400" b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Olimpic</a:t>
            </a:r>
            <a:r>
              <a:rPr lang="en-GB" altLang="ko-KR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Day</a:t>
            </a:r>
            <a:endParaRPr lang="ru-RU" altLang="ko-K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1858279"/>
            <a:ext cx="5831540" cy="4206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57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493" y="1741747"/>
            <a:ext cx="5885331" cy="4860759"/>
          </a:xfrm>
        </p:spPr>
      </p:pic>
      <p:sp>
        <p:nvSpPr>
          <p:cNvPr id="6" name="Прямоугольник 5"/>
          <p:cNvSpPr/>
          <p:nvPr/>
        </p:nvSpPr>
        <p:spPr>
          <a:xfrm>
            <a:off x="746532" y="277923"/>
            <a:ext cx="110754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altLang="ko-KR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Проживання в готелі «Україна»</a:t>
            </a:r>
            <a:endParaRPr lang="ru-RU" altLang="ko-KR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371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305</Words>
  <Application>Microsoft Office PowerPoint</Application>
  <PresentationFormat>Широкоэкранный</PresentationFormat>
  <Paragraphs>47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맑은 고딕</vt:lpstr>
      <vt:lpstr>Arial</vt:lpstr>
      <vt:lpstr>Тема Office</vt:lpstr>
      <vt:lpstr>Презентация PowerPoint</vt:lpstr>
      <vt:lpstr>                          IYF  (Міжнародне Молодіжне Спілкування)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PC</cp:lastModifiedBy>
  <cp:revision>23</cp:revision>
  <dcterms:created xsi:type="dcterms:W3CDTF">2015-02-26T18:07:39Z</dcterms:created>
  <dcterms:modified xsi:type="dcterms:W3CDTF">2015-03-24T14:42:35Z</dcterms:modified>
</cp:coreProperties>
</file>